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4" r:id="rId8"/>
    <p:sldId id="265" r:id="rId9"/>
    <p:sldId id="266" r:id="rId10"/>
    <p:sldId id="267" r:id="rId11"/>
    <p:sldId id="268" r:id="rId12"/>
    <p:sldId id="263" r:id="rId13"/>
    <p:sldId id="262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4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Bucci" userId="d96fa9fc8312b6ca" providerId="LiveId" clId="{B7B9FB90-F3EC-4A71-BD09-541854451F4E}"/>
    <pc:docChg chg="modSld sldOrd">
      <pc:chgData name="Paul Bucci" userId="d96fa9fc8312b6ca" providerId="LiveId" clId="{B7B9FB90-F3EC-4A71-BD09-541854451F4E}" dt="2023-10-18T19:04:28.029" v="3"/>
      <pc:docMkLst>
        <pc:docMk/>
      </pc:docMkLst>
      <pc:sldChg chg="ord">
        <pc:chgData name="Paul Bucci" userId="d96fa9fc8312b6ca" providerId="LiveId" clId="{B7B9FB90-F3EC-4A71-BD09-541854451F4E}" dt="2023-10-18T19:04:22.225" v="1"/>
        <pc:sldMkLst>
          <pc:docMk/>
          <pc:sldMk cId="1547664660" sldId="262"/>
        </pc:sldMkLst>
      </pc:sldChg>
      <pc:sldChg chg="ord">
        <pc:chgData name="Paul Bucci" userId="d96fa9fc8312b6ca" providerId="LiveId" clId="{B7B9FB90-F3EC-4A71-BD09-541854451F4E}" dt="2023-10-18T19:04:28.029" v="3"/>
        <pc:sldMkLst>
          <pc:docMk/>
          <pc:sldMk cId="2305766457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800C6-9EA8-807F-B300-D4C1270C9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231DDF-9754-C0EC-B7F9-975106FD3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80601-D342-0E6D-71CE-347DDAD77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76A4-EA27-4901-AB3C-4112C39AEB4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C574C-0A73-8D11-17AE-BCF97930E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A4043-DA0D-6E3B-8475-073B457FA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38C-169D-4B64-89D1-3CF5B2575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16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E2D47-3785-9B39-A8C5-4FF392BE0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00D026-C1A9-6C9F-9815-5C0F98BAB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3B67D-465C-79CA-5A02-73D7D0D58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76A4-EA27-4901-AB3C-4112C39AEB4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911B9-3032-F814-CB34-6247B79B8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A1274-3E1E-C63A-CF91-E6991190E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38C-169D-4B64-89D1-3CF5B2575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80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712843-97CE-FE7D-9A97-BD0166A91E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AD4EB0-6935-0BC0-4732-18AE1487A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C4523-28E4-AF10-AA78-86817040C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76A4-EA27-4901-AB3C-4112C39AEB4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8984F-5ECE-1356-97BE-4EF8B5651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BC7FE-E5E3-F540-9E80-B5D52C0D6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38C-169D-4B64-89D1-3CF5B2575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01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EF9DE-36A1-9BA0-AB35-EE9F1334F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2591E-C2CB-9048-E84C-D6CC142FF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7A11C-E68C-FFAB-E674-449B9EE8A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76A4-EA27-4901-AB3C-4112C39AEB4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8A450-8E17-9F27-452C-C8165ABD9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7FB20-486D-B003-609B-D800AB8D5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38C-169D-4B64-89D1-3CF5B2575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05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A1E49-8574-FE4C-8098-1FFA37FB2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5B88D-AB24-1D4A-7516-0A90F88AC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046FB-B538-A449-BBEE-51FE1FE32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76A4-EA27-4901-AB3C-4112C39AEB4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57E6A-0FC7-10B6-75FA-5823081E0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61845-A962-DE2F-F494-5E6C88DFE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38C-169D-4B64-89D1-3CF5B2575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34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5D445-85FC-28BA-9267-0D2632FA8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2CE72-2FC3-BC8E-ECB8-C7B06BB5D7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E8DBE3-D6C2-DAB0-0E35-551BB50A3A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702ADF-697F-6CC9-FCBB-07B79D9E3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76A4-EA27-4901-AB3C-4112C39AEB4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354CD-9266-0CF0-6669-267456A02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EAC28-535A-FC70-B723-9A162BADD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38C-169D-4B64-89D1-3CF5B2575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1C9F5-7F33-F282-563F-4FB9FB12E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2FCA0-8680-75B6-CF83-0AC77A28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78D50D-4FB2-3727-CB9D-261ACB0544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4B40FE-102B-61A8-720E-17CE1ED16F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0CD0ED-8395-8471-8395-5E5EEBEF0A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BBBBD9-DEA0-7B96-E7AE-D75DCC7F4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76A4-EA27-4901-AB3C-4112C39AEB4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D671EB-7B04-6BD3-CF95-B2B8AF90F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884834-47A7-3123-CDEB-9374E2E60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38C-169D-4B64-89D1-3CF5B2575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7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BF9AA-1094-A4D1-CA8A-83BF1FF3C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08555D-B7D1-65D8-CC1C-A1B6E416E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76A4-EA27-4901-AB3C-4112C39AEB4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FF74D5-2775-DAA6-BFDA-4433162A0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554FFF-85AA-6ABD-7990-F28941B0D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38C-169D-4B64-89D1-3CF5B2575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86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E095D7-78F2-BE77-3EF2-AB7D899A6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76A4-EA27-4901-AB3C-4112C39AEB4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8AE489-1908-EBD0-21A1-51EAF6C3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E90BE-3811-29A1-3D07-849647B58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38C-169D-4B64-89D1-3CF5B2575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8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AE975-E381-A58A-6F1D-8420EFB5E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335C5-15B8-EDBF-2BF4-9BBA14D5C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B82C-B99C-86CB-1CC4-D8416D78BC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590FC4-49F6-073D-D239-332413A45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76A4-EA27-4901-AB3C-4112C39AEB4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30640D-D001-E44F-8466-4F390413B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ADF704-C2B2-F52E-6FB0-BD04A59DB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38C-169D-4B64-89D1-3CF5B2575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1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BC6DA-2EF1-DD85-1FC2-B56C37C76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CE446D-0C34-DE53-4D56-85F97B4CE2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94D730-E29E-82F1-9C8A-E2AAC0041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5DF8A3-FDA9-BBD4-BB9F-E8EF37DAE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76A4-EA27-4901-AB3C-4112C39AEB4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FBE2A5-E851-26F7-97E5-D5FC9F759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D61A70-DD66-CF69-2523-84C87213E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538C-169D-4B64-89D1-3CF5B2575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25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0FC67D-1C0B-6A90-EA47-969327243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0AFFA5-A69A-EF9F-EF3B-EFB34C3C6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B196E-8893-73C7-6F2B-EC733AC23D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F76A4-EA27-4901-AB3C-4112C39AEB4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86D9E-3490-1AF0-76A1-C676040A41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425A6-6DB8-01FC-FC77-9C40FBF2E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1538C-169D-4B64-89D1-3CF5B2575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80000hours.org/topic/careers/engineering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qsels.com/en/public-domain-photo-sxjnz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sitorio.konradlorenz.edu.co/micrositios/001-1527/001-1527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logo with blue lines and text">
            <a:extLst>
              <a:ext uri="{FF2B5EF4-FFF2-40B4-BE49-F238E27FC236}">
                <a16:creationId xmlns:a16="http://schemas.microsoft.com/office/drawing/2014/main" id="{6D316C61-EF89-E509-7EAA-DB18BADCFA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" b="155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82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34E4D41A-14A2-D862-4483-0B61D21136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3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82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3F5D9B08-DF3A-79E3-316A-83F34AE52D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" b="1137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55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a circuit board&#10;&#10;Description automatically generated">
            <a:extLst>
              <a:ext uri="{FF2B5EF4-FFF2-40B4-BE49-F238E27FC236}">
                <a16:creationId xmlns:a16="http://schemas.microsoft.com/office/drawing/2014/main" id="{B593F1DD-E39A-BED1-5A6C-DC17F919C1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091" r="2329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3E16B0-81B5-A5DB-95B1-BDFBF040E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Website Admin Affiliates Page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766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486BA34D-8444-8D79-F4A2-865629D222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64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omputer screen with text&#10;&#10;Description automatically generated">
            <a:extLst>
              <a:ext uri="{FF2B5EF4-FFF2-40B4-BE49-F238E27FC236}">
                <a16:creationId xmlns:a16="http://schemas.microsoft.com/office/drawing/2014/main" id="{369A5F62-2736-9B93-83E4-DE92DC7497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957" r="-1" b="6814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032A3A-617D-8A24-D4AE-1648D6B3F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048" y="1124712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>
                <a:solidFill>
                  <a:schemeClr val="bg1"/>
                </a:solidFill>
              </a:rPr>
              <a:t>User Affiliate Pages</a:t>
            </a:r>
          </a:p>
        </p:txBody>
      </p:sp>
      <p:sp>
        <p:nvSpPr>
          <p:cNvPr id="12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127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89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63D43173-0163-198B-E190-DC1E591975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8" b="543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67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72A9B91B-864E-EC90-3522-D13C4346F9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08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93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B1BF02C6-12AC-60DA-5F7C-0C2AA471D2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8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56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Illuminated server room panel">
            <a:extLst>
              <a:ext uri="{FF2B5EF4-FFF2-40B4-BE49-F238E27FC236}">
                <a16:creationId xmlns:a16="http://schemas.microsoft.com/office/drawing/2014/main" id="{458D2983-B2B6-344D-540D-067B018853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tx1"/>
              </a:gs>
              <a:gs pos="35000">
                <a:schemeClr val="tx1">
                  <a:alpha val="77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852B16-A4D0-2525-AE19-704B89BA3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402" y="743447"/>
            <a:ext cx="344576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>
                <a:solidFill>
                  <a:schemeClr val="bg1"/>
                </a:solidFill>
              </a:rPr>
              <a:t>Customer Server Side </a:t>
            </a:r>
          </a:p>
        </p:txBody>
      </p:sp>
    </p:spTree>
    <p:extLst>
      <p:ext uri="{BB962C8B-B14F-4D97-AF65-F5344CB8AC3E}">
        <p14:creationId xmlns:p14="http://schemas.microsoft.com/office/powerpoint/2010/main" val="4229257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E00877D5-2BBF-D2C0-A699-C9DBAC0D07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3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57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DD36865-F179-13BC-759C-B3E4611A79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95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0AC6D7-1880-0DA0-C8CB-335796123F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7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88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4DB98E99-2525-467C-AA42-9C3CCC0512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86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standing in front of a computer&#10;&#10;Description automatically generated">
            <a:extLst>
              <a:ext uri="{FF2B5EF4-FFF2-40B4-BE49-F238E27FC236}">
                <a16:creationId xmlns:a16="http://schemas.microsoft.com/office/drawing/2014/main" id="{D2B25C21-B096-6513-D869-54FE758C5A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9668" b="14082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11F63B-BC16-AB84-6583-CA70F8F6D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>
                <a:solidFill>
                  <a:schemeClr val="bg1"/>
                </a:solidFill>
              </a:rPr>
              <a:t>Admin View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31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AAF4F55-AAAC-310D-526E-0B71DC493D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8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80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screenshot of a computer">
            <a:extLst>
              <a:ext uri="{FF2B5EF4-FFF2-40B4-BE49-F238E27FC236}">
                <a16:creationId xmlns:a16="http://schemas.microsoft.com/office/drawing/2014/main" id="{9A74358D-D1C5-67EB-07A5-4BE0D90EEB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0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69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12</Words>
  <Application>Microsoft Office PowerPoint</Application>
  <PresentationFormat>Widescreen</PresentationFormat>
  <Paragraphs>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Customer Server Side </vt:lpstr>
      <vt:lpstr>PowerPoint Presentation</vt:lpstr>
      <vt:lpstr>PowerPoint Presentation</vt:lpstr>
      <vt:lpstr>PowerPoint Presentation</vt:lpstr>
      <vt:lpstr>PowerPoint Presentation</vt:lpstr>
      <vt:lpstr>Admin View</vt:lpstr>
      <vt:lpstr>PowerPoint Presentation</vt:lpstr>
      <vt:lpstr>PowerPoint Presentation</vt:lpstr>
      <vt:lpstr>PowerPoint Presentation</vt:lpstr>
      <vt:lpstr>PowerPoint Presentation</vt:lpstr>
      <vt:lpstr>Website Admin Affiliates Page</vt:lpstr>
      <vt:lpstr>PowerPoint Presentation</vt:lpstr>
      <vt:lpstr>User Affiliate Pages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Bucci</dc:creator>
  <cp:lastModifiedBy>Paul Bucci</cp:lastModifiedBy>
  <cp:revision>1</cp:revision>
  <dcterms:created xsi:type="dcterms:W3CDTF">2023-10-18T18:08:38Z</dcterms:created>
  <dcterms:modified xsi:type="dcterms:W3CDTF">2023-10-18T19:04:30Z</dcterms:modified>
</cp:coreProperties>
</file>